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3" r:id="rId4"/>
    <p:sldId id="262" r:id="rId5"/>
    <p:sldId id="264" r:id="rId6"/>
    <p:sldId id="265" r:id="rId7"/>
    <p:sldId id="266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D6"/>
    <a:srgbClr val="EFE2D9"/>
    <a:srgbClr val="F8F2EE"/>
    <a:srgbClr val="F4EAE4"/>
    <a:srgbClr val="F0E5DE"/>
    <a:srgbClr val="FADAD8"/>
    <a:srgbClr val="ED9282"/>
    <a:srgbClr val="FAB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24" y="7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1413A-52DA-4058-A53D-E65969B47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BD478-8E84-40DE-90B0-C5FE09ED2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DC642-5693-404E-8DCB-F0936CA5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0B52B-CD72-4D24-A6D5-A94E46BC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13B5C-7375-4CFB-8D40-4C88F3D4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0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B315A-E278-434B-8E71-F08D10B7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C4A7CB-1CA5-4809-A04D-4E6524D34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25135-94C0-49C3-9482-EC286D15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67291-AADA-413D-B915-EB0F3988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6AFFCF-8C0D-46D7-933D-DB2B2A52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1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0248F7-C471-445D-92DD-FDB598F55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984A84-1F7C-49A3-807D-44A4F9783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F9E5C-7D1C-482D-A796-0406B8FCE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F692F-491C-4DF1-806D-501EFB701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7BC60-FF3B-4FD3-AC34-4209F10B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8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CC4D2-8796-41CD-A036-171A951F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3FA5D-EFE7-4F08-88A9-894EB3C7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20BE4-BEDF-4C8C-8AB0-D5E2BE10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E72E0D-4966-447B-9A5E-CCCAC5CF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08F4D-205C-4A31-A9EA-A13EEF0F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97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F1F33-5666-4239-A57B-992AFDD3F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5ED84-868D-41E6-B8BA-65DA011FC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8892C-14EE-49E3-888D-D3CBA6B2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A8208-CD37-468A-84A8-431FBC4A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BFC60-6C26-480F-9FE9-036D9B4C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1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92C60-7D4A-4945-B4F4-169941FE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F18DF-EB4D-466F-A9B6-73D9E28D6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C5A2F-8D9B-472F-8DB5-71B9DD551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94D874-91C6-4D7D-82E4-CF8E2A73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779A9A-4CB7-4003-8E33-CC074F16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428421-2792-460B-8F0B-C3920E8B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44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38D05-3E42-42C7-AF07-457396F7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E7C4C-BCED-45A6-A16D-1FF6E6D14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EA020F-6801-4192-B176-87587E63C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180AFD-E662-44CF-B715-3B00E9F13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6A7AB1-EFB2-4353-A2F4-4CAF3B2BD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2D3AB8-1CBC-4D73-B98A-A3DA3358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517073-5717-49D7-B19E-A0BA41B9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192829-452E-4D39-8BB7-4DBC9041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2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93DB7-1D2A-4F62-B024-A9D50F2A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3C8946-9398-448D-8C1B-D4D226A3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5C0B67-A5AB-453C-954B-A663B3EE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69F501-83C3-4F0A-9F07-3D05DBBF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9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56FA3D-FB54-44F2-B63D-9B44119F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46B4DC-1BB4-42A5-AC4A-779CEF03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263C0-BAA9-46C1-A6AC-1C1313D6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48DF1-3581-42CD-BDD6-2B992E4F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B2D93-3802-4EF4-8CB5-06744B87C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45C81B-B263-4C95-8C78-A36F0822E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714A2-8FFB-4FA5-9652-3D60FC0A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F1732C-9A69-4636-B18D-514496EB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3AC4A-7C2C-420D-BD8C-57EA5640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8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D4B0C-B4FD-432C-BCCA-52A767F8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D71334-0D16-483F-8AAD-28C689F561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4B03A-9972-4B81-A246-EC5B7F656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79FD6-07B2-4E5B-AF66-FBAE53D9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309C8-DFAA-4611-A35C-584934716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6A52AD-7776-4BA2-8F3B-39BB04F2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4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4D5554-692A-4019-B257-9202BB56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516F58-5E0A-49F3-A9B2-A768633F8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BF754-414F-45BB-94B3-5856945A3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7C8FD-F39B-424E-B93C-70C20575F395}" type="datetimeFigureOut">
              <a:rPr lang="ko-KR" altLang="en-US" smtClean="0"/>
              <a:t>2018-11-02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661A8-18F0-43EB-A72C-28FCDD278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FB1B4F-FE60-4C1A-A3C2-A7F62E78D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1C607-A94F-4DD9-8A7E-7CFABFA490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6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E172ED3-C2E8-4C40-AA5B-5FC1B20FB783}"/>
              </a:ext>
            </a:extLst>
          </p:cNvPr>
          <p:cNvSpPr/>
          <p:nvPr/>
        </p:nvSpPr>
        <p:spPr>
          <a:xfrm>
            <a:off x="4043354" y="1251871"/>
            <a:ext cx="4105292" cy="4203626"/>
          </a:xfrm>
          <a:prstGeom prst="diamond">
            <a:avLst/>
          </a:prstGeom>
          <a:solidFill>
            <a:srgbClr val="FADAD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F6833-7222-4D26-B648-27EBD3AFF3D9}"/>
              </a:ext>
            </a:extLst>
          </p:cNvPr>
          <p:cNvSpPr txBox="1"/>
          <p:nvPr/>
        </p:nvSpPr>
        <p:spPr>
          <a:xfrm>
            <a:off x="4811909" y="2399576"/>
            <a:ext cx="2568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자바를 이용한게임만들기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EA9299-59CB-4B31-A620-1756D23D0BAC}"/>
              </a:ext>
            </a:extLst>
          </p:cNvPr>
          <p:cNvCxnSpPr/>
          <p:nvPr/>
        </p:nvCxnSpPr>
        <p:spPr>
          <a:xfrm>
            <a:off x="4462471" y="3353684"/>
            <a:ext cx="331470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97348F-5E78-441D-9D0A-1A2172328CCC}"/>
              </a:ext>
            </a:extLst>
          </p:cNvPr>
          <p:cNvSpPr txBox="1"/>
          <p:nvPr/>
        </p:nvSpPr>
        <p:spPr>
          <a:xfrm>
            <a:off x="4972058" y="3454951"/>
            <a:ext cx="2295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20175101</a:t>
            </a:r>
          </a:p>
          <a:p>
            <a:pPr algn="ctr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B" panose="02020603020101020101" pitchFamily="18" charset="-127"/>
                <a:ea typeface="서울한강 장체B" panose="02020603020101020101" pitchFamily="18" charset="-127"/>
              </a:rPr>
              <a:t>최승표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서울한강 장체B" panose="02020603020101020101" pitchFamily="18" charset="-127"/>
              <a:ea typeface="서울한강 장체B" panose="02020603020101020101" pitchFamily="18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62660A0B-BAA7-4B33-8CF0-2066A7B76411}"/>
              </a:ext>
            </a:extLst>
          </p:cNvPr>
          <p:cNvSpPr/>
          <p:nvPr/>
        </p:nvSpPr>
        <p:spPr>
          <a:xfrm>
            <a:off x="2291292" y="2461822"/>
            <a:ext cx="1741997" cy="1783723"/>
          </a:xfrm>
          <a:prstGeom prst="diamond">
            <a:avLst/>
          </a:prstGeom>
          <a:solidFill>
            <a:srgbClr val="FAD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5FE27E2-B3F7-4B15-AC7C-07EE371D07DF}"/>
              </a:ext>
            </a:extLst>
          </p:cNvPr>
          <p:cNvSpPr/>
          <p:nvPr/>
        </p:nvSpPr>
        <p:spPr>
          <a:xfrm>
            <a:off x="8158712" y="2461822"/>
            <a:ext cx="1741997" cy="1783723"/>
          </a:xfrm>
          <a:prstGeom prst="diamond">
            <a:avLst/>
          </a:prstGeom>
          <a:solidFill>
            <a:srgbClr val="FADAD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60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초기화면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14308" y="1411151"/>
            <a:ext cx="11763375" cy="5247713"/>
            <a:chOff x="214308" y="1349158"/>
            <a:chExt cx="11763375" cy="5247713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3C6788F7-731F-4752-9288-2F8E5AE4A3C0}"/>
                </a:ext>
              </a:extLst>
            </p:cNvPr>
            <p:cNvSpPr/>
            <p:nvPr/>
          </p:nvSpPr>
          <p:spPr>
            <a:xfrm>
              <a:off x="214308" y="1349158"/>
              <a:ext cx="11763375" cy="5247713"/>
            </a:xfrm>
            <a:prstGeom prst="round2SameRect">
              <a:avLst>
                <a:gd name="adj1" fmla="val 368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"/>
            <a:stretch/>
          </p:blipFill>
          <p:spPr>
            <a:xfrm>
              <a:off x="352725" y="1480088"/>
              <a:ext cx="6226306" cy="49858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597" y="3838601"/>
              <a:ext cx="220068" cy="2200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928" y="4208381"/>
              <a:ext cx="220068" cy="22006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386" y="5042238"/>
              <a:ext cx="220068" cy="220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597" y="5703644"/>
              <a:ext cx="220068" cy="22006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D444B1-6080-4B76-968F-F7897C77B476}"/>
              </a:ext>
            </a:extLst>
          </p:cNvPr>
          <p:cNvGrpSpPr/>
          <p:nvPr/>
        </p:nvGrpSpPr>
        <p:grpSpPr>
          <a:xfrm>
            <a:off x="6839446" y="1898074"/>
            <a:ext cx="4710106" cy="817423"/>
            <a:chOff x="6866701" y="1707934"/>
            <a:chExt cx="4710106" cy="8174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캐릭터 선택</a:t>
              </a:r>
              <a:endParaRPr lang="en-US" altLang="ko-KR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77FC9D-60BB-4C6E-820D-B6422D594715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플레이할 캐릭터를 선택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세 개의 캐릭터가 있고 각 캐릭터마다 특성 존재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335E6B-5D9F-44BE-BA64-5D03D0DA81A2}"/>
              </a:ext>
            </a:extLst>
          </p:cNvPr>
          <p:cNvGrpSpPr/>
          <p:nvPr/>
        </p:nvGrpSpPr>
        <p:grpSpPr>
          <a:xfrm>
            <a:off x="6832180" y="3031918"/>
            <a:ext cx="3359479" cy="338554"/>
            <a:chOff x="6866701" y="2630083"/>
            <a:chExt cx="3359479" cy="3385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03A39D-0006-4E4D-8540-918B943B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2698863"/>
              <a:ext cx="220068" cy="2200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AED8BF-42C5-452A-A373-A6A56C85C7EE}"/>
                </a:ext>
              </a:extLst>
            </p:cNvPr>
            <p:cNvSpPr txBox="1"/>
            <p:nvPr/>
          </p:nvSpPr>
          <p:spPr>
            <a:xfrm>
              <a:off x="7086769" y="2630083"/>
              <a:ext cx="3139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현재 선택한 캐릭터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9E3243-638E-4E06-B6C0-47D824091396}"/>
              </a:ext>
            </a:extLst>
          </p:cNvPr>
          <p:cNvGrpSpPr/>
          <p:nvPr/>
        </p:nvGrpSpPr>
        <p:grpSpPr>
          <a:xfrm>
            <a:off x="6839446" y="3901427"/>
            <a:ext cx="4723251" cy="641972"/>
            <a:chOff x="6866701" y="3090446"/>
            <a:chExt cx="4723251" cy="6419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FE340D6-0D28-4AFE-9838-9C1836F4A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3142627"/>
              <a:ext cx="220068" cy="220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5132A9-E2F9-4458-9E40-395E24E1758D}"/>
                </a:ext>
              </a:extLst>
            </p:cNvPr>
            <p:cNvSpPr txBox="1"/>
            <p:nvPr/>
          </p:nvSpPr>
          <p:spPr>
            <a:xfrm>
              <a:off x="7099914" y="3090446"/>
              <a:ext cx="239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게임시작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DD76-4FA0-4A5C-9799-3C9534DBC5A8}"/>
                </a:ext>
              </a:extLst>
            </p:cNvPr>
            <p:cNvSpPr txBox="1"/>
            <p:nvPr/>
          </p:nvSpPr>
          <p:spPr>
            <a:xfrm>
              <a:off x="6989880" y="3455419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초기화면 프레임을 종료하고 게임화면 프레임 생성</a:t>
              </a:r>
              <a:endParaRPr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7ECBA7-0710-4D65-AB9A-7A982D94498A}"/>
              </a:ext>
            </a:extLst>
          </p:cNvPr>
          <p:cNvGrpSpPr/>
          <p:nvPr/>
        </p:nvGrpSpPr>
        <p:grpSpPr>
          <a:xfrm>
            <a:off x="6839446" y="5038248"/>
            <a:ext cx="4696961" cy="652608"/>
            <a:chOff x="6879846" y="3974182"/>
            <a:chExt cx="4696961" cy="6526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F6965F-C0BB-481D-A9C2-5903417E2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846" y="4030721"/>
              <a:ext cx="220068" cy="220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C22931-C3B5-4D2C-AFC0-F6F858EF10AF}"/>
                </a:ext>
              </a:extLst>
            </p:cNvPr>
            <p:cNvSpPr txBox="1"/>
            <p:nvPr/>
          </p:nvSpPr>
          <p:spPr>
            <a:xfrm>
              <a:off x="7086769" y="3974182"/>
              <a:ext cx="2273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게임 설명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8C9CF0-AD99-4392-B869-51A267DB68AB}"/>
                </a:ext>
              </a:extLst>
            </p:cNvPr>
            <p:cNvSpPr txBox="1"/>
            <p:nvPr/>
          </p:nvSpPr>
          <p:spPr>
            <a:xfrm>
              <a:off x="6976735" y="4349791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게임 설명 프레임 생성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561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3C6788F7-731F-4752-9288-2F8E5AE4A3C0}"/>
              </a:ext>
            </a:extLst>
          </p:cNvPr>
          <p:cNvSpPr/>
          <p:nvPr/>
        </p:nvSpPr>
        <p:spPr>
          <a:xfrm>
            <a:off x="214310" y="1372147"/>
            <a:ext cx="11763375" cy="5247713"/>
          </a:xfrm>
          <a:prstGeom prst="round2SameRect">
            <a:avLst>
              <a:gd name="adj1" fmla="val 368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8F9A6-1F87-4DD8-9C6B-14C8D88E1602}"/>
              </a:ext>
            </a:extLst>
          </p:cNvPr>
          <p:cNvSpPr txBox="1"/>
          <p:nvPr/>
        </p:nvSpPr>
        <p:spPr>
          <a:xfrm>
            <a:off x="4673299" y="443265"/>
            <a:ext cx="256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캐릭터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적 설명 화면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51" y="3192996"/>
            <a:ext cx="220068" cy="220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8" y="3361415"/>
            <a:ext cx="220068" cy="2200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92" y="3948635"/>
            <a:ext cx="220068" cy="2200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35" y="2279813"/>
            <a:ext cx="220068" cy="2200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77" y="2625213"/>
            <a:ext cx="220068" cy="2200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958" y="4098347"/>
            <a:ext cx="220068" cy="2200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13D9A1-5765-414F-9AA9-8118A342B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7" y="1608511"/>
            <a:ext cx="5653325" cy="3433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69291-4D83-4B95-863F-53997AF3D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512"/>
            <a:ext cx="5690532" cy="343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5ADC7-9DD2-406B-93D8-C092B6E24875}"/>
              </a:ext>
            </a:extLst>
          </p:cNvPr>
          <p:cNvSpPr txBox="1"/>
          <p:nvPr/>
        </p:nvSpPr>
        <p:spPr>
          <a:xfrm>
            <a:off x="2975291" y="5218227"/>
            <a:ext cx="6241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Ammo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캐릭터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 별 총알 이미지와 총알 수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 캐릭터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 별 생명 수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Speed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캐릭터별 이동속도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Dmg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캐릭터별 공격력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59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3C6788F7-731F-4752-9288-2F8E5AE4A3C0}"/>
              </a:ext>
            </a:extLst>
          </p:cNvPr>
          <p:cNvSpPr/>
          <p:nvPr/>
        </p:nvSpPr>
        <p:spPr>
          <a:xfrm>
            <a:off x="214310" y="1372147"/>
            <a:ext cx="11763375" cy="5247713"/>
          </a:xfrm>
          <a:prstGeom prst="round2SameRect">
            <a:avLst>
              <a:gd name="adj1" fmla="val 368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8F9A6-1F87-4DD8-9C6B-14C8D88E1602}"/>
              </a:ext>
            </a:extLst>
          </p:cNvPr>
          <p:cNvSpPr txBox="1"/>
          <p:nvPr/>
        </p:nvSpPr>
        <p:spPr>
          <a:xfrm>
            <a:off x="5226303" y="464075"/>
            <a:ext cx="173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게임설명 화면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15CBA8-5D47-403F-87D2-8B245D391481}"/>
              </a:ext>
            </a:extLst>
          </p:cNvPr>
          <p:cNvGrpSpPr/>
          <p:nvPr/>
        </p:nvGrpSpPr>
        <p:grpSpPr>
          <a:xfrm>
            <a:off x="402671" y="1468034"/>
            <a:ext cx="5989739" cy="4946701"/>
            <a:chOff x="402671" y="1468034"/>
            <a:chExt cx="5989739" cy="49467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A9E2C8E-0A07-4E0D-895F-22A8CA46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"/>
                      </a14:imgEffect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671" y="1468034"/>
              <a:ext cx="5989739" cy="49467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518" y="1468034"/>
              <a:ext cx="220068" cy="2200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647" y="1876564"/>
              <a:ext cx="220068" cy="2200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989" y="2958734"/>
              <a:ext cx="220068" cy="22006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309" y="3588496"/>
              <a:ext cx="220068" cy="220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472" y="4386901"/>
              <a:ext cx="220068" cy="22006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484" y="4794634"/>
              <a:ext cx="220068" cy="22006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A735D4-B143-4774-BD92-BA733E0636A7}"/>
              </a:ext>
            </a:extLst>
          </p:cNvPr>
          <p:cNvGrpSpPr/>
          <p:nvPr/>
        </p:nvGrpSpPr>
        <p:grpSpPr>
          <a:xfrm>
            <a:off x="6580771" y="1556812"/>
            <a:ext cx="4710106" cy="632757"/>
            <a:chOff x="6866701" y="1707934"/>
            <a:chExt cx="4710106" cy="63275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57826C2-3445-447C-AA80-1BA8AEFB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4B900D-3F19-42CD-A3AD-B88E68D9511E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설명 패널 선택</a:t>
              </a:r>
              <a:endParaRPr lang="en-US" altLang="ko-KR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31B320-80A6-4266-A8A0-74235540006C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캐릭터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적 </a:t>
              </a:r>
              <a:r>
                <a:rPr lang="en-US" altLang="ko-KR" sz="1200" dirty="0"/>
                <a:t>&amp; </a:t>
              </a:r>
              <a:r>
                <a:rPr lang="ko-KR" altLang="en-US" sz="1200" dirty="0"/>
                <a:t>게임방법 패널 중 선택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339A85-9E62-4C69-BDAB-7757AAFEFA3E}"/>
              </a:ext>
            </a:extLst>
          </p:cNvPr>
          <p:cNvGrpSpPr/>
          <p:nvPr/>
        </p:nvGrpSpPr>
        <p:grpSpPr>
          <a:xfrm>
            <a:off x="6576589" y="2257414"/>
            <a:ext cx="4710106" cy="817423"/>
            <a:chOff x="6866701" y="1707934"/>
            <a:chExt cx="4710106" cy="81742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7D9480E-89E4-4323-B0C0-682F9470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96CD7-9EED-4183-83FD-04FCDEB077BD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캐릭터 이동 키</a:t>
              </a:r>
              <a:endParaRPr lang="en-US" altLang="ko-KR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A8BFBB-FD12-4121-9682-DDB86306E495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/>
                <a:t>WASD</a:t>
              </a:r>
              <a:r>
                <a:rPr lang="ko-KR" altLang="en-US" sz="1200" dirty="0"/>
                <a:t> 키로 상하좌우 이동가능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키를 동시에 누름으로 대각선 방향도 이동가능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BED951-ADAA-4602-8661-9D5D454D77DD}"/>
              </a:ext>
            </a:extLst>
          </p:cNvPr>
          <p:cNvGrpSpPr/>
          <p:nvPr/>
        </p:nvGrpSpPr>
        <p:grpSpPr>
          <a:xfrm>
            <a:off x="6576589" y="3136456"/>
            <a:ext cx="4710106" cy="632757"/>
            <a:chOff x="6866701" y="1707934"/>
            <a:chExt cx="4710106" cy="63275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499D99F-D9DE-4458-93F8-442CB746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07D873-C4E3-45A4-9994-C0BC4D47CF5B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마우스로 공격</a:t>
              </a:r>
              <a:endParaRPr lang="en-US" altLang="ko-KR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6DE7F7-D71E-40A3-9C18-A13D07A34D53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마우스를 클릭하는 방향으로 탄환 발사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5C6E6F9-A6CE-41B0-A493-ECD5CEA042A0}"/>
              </a:ext>
            </a:extLst>
          </p:cNvPr>
          <p:cNvGrpSpPr/>
          <p:nvPr/>
        </p:nvGrpSpPr>
        <p:grpSpPr>
          <a:xfrm>
            <a:off x="6576589" y="4606969"/>
            <a:ext cx="4710106" cy="1002089"/>
            <a:chOff x="6866701" y="1707934"/>
            <a:chExt cx="4710106" cy="100208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F140989-828F-4D12-B0A4-461738B54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651BDC-45CF-41E8-9428-BAFB4417D36D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피격</a:t>
              </a:r>
              <a:endParaRPr lang="en-US" altLang="ko-KR" sz="1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6CCD2D-1668-4DB6-99E2-96A61C7B313E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적과 닿거나 적의 탄환에 맞을 시 피격판정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피격될 시 체력 하나 소모 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한번 피격되면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초간 무적상태 </a:t>
              </a:r>
              <a:r>
                <a:rPr lang="en-US" altLang="ko-KR" sz="1200" dirty="0">
                  <a:sym typeface="Wingdings" panose="05000000000000000000" pitchFamily="2" charset="2"/>
                </a:rPr>
                <a:t> </a:t>
              </a:r>
              <a:r>
                <a:rPr lang="ko-KR" altLang="en-US" sz="1200" dirty="0">
                  <a:sym typeface="Wingdings" panose="05000000000000000000" pitchFamily="2" charset="2"/>
                </a:rPr>
                <a:t>별이 있는 동안 무적상태</a:t>
              </a:r>
              <a:endParaRPr lang="ko-KR" altLang="en-US" sz="1200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F554354-C030-48B0-B647-DE57C7C589D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9" y="2325259"/>
            <a:ext cx="220068" cy="22006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07E6A9-A03C-4D9E-B90A-D15966A0295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9" y="3202724"/>
            <a:ext cx="220068" cy="22006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08EC5C-58EA-4793-95A9-769E2001BA0B}"/>
              </a:ext>
            </a:extLst>
          </p:cNvPr>
          <p:cNvGrpSpPr/>
          <p:nvPr/>
        </p:nvGrpSpPr>
        <p:grpSpPr>
          <a:xfrm>
            <a:off x="6576589" y="3881987"/>
            <a:ext cx="4710106" cy="632757"/>
            <a:chOff x="6866701" y="1707934"/>
            <a:chExt cx="4710106" cy="63275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8A14AEE-4E01-4816-BF63-DBC178D0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6D6CCB-6AD4-4A49-A310-8AA766B8D6FD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탄창</a:t>
              </a:r>
              <a:endParaRPr lang="en-US" altLang="ko-KR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FF7666-8182-4866-9383-BD7F65D46290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탄환이 전부 소모되면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초간 공격불가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F41DB3-7F51-44A3-A937-A625AAD4DE87}"/>
              </a:ext>
            </a:extLst>
          </p:cNvPr>
          <p:cNvGrpSpPr/>
          <p:nvPr/>
        </p:nvGrpSpPr>
        <p:grpSpPr>
          <a:xfrm>
            <a:off x="6576589" y="5666049"/>
            <a:ext cx="4710106" cy="817423"/>
            <a:chOff x="6866701" y="1707934"/>
            <a:chExt cx="4710106" cy="81742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CD923C5-A3E3-4449-A086-2475BAA9B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CFC473E-CD6A-4A45-A0F8-17276B1DA9F6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게임 끝</a:t>
              </a:r>
              <a:endParaRPr lang="en-US" altLang="ko-KR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D6185D-15B7-4D67-B60F-6BC9E8AE368D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적을 다 죽이면 클리어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체력이 전부 소모되면 게임오버</a:t>
              </a: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0551D55B-EDC3-422C-8519-C02C330EE60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9" y="3942902"/>
            <a:ext cx="220068" cy="22006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84C5282-D092-4EAE-80E1-A92AF1019E5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4" y="4673237"/>
            <a:ext cx="220068" cy="22006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903A1AB-1DBC-450C-8CA6-7B6E9BF2393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37" y="5724395"/>
            <a:ext cx="220068" cy="22006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8B54868-CEAE-41D6-B5E1-0544D5A4132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93" y="5606361"/>
            <a:ext cx="220068" cy="2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화면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14308" y="1411151"/>
            <a:ext cx="11763375" cy="5247713"/>
            <a:chOff x="214308" y="1349158"/>
            <a:chExt cx="11763375" cy="5247713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3C6788F7-731F-4752-9288-2F8E5AE4A3C0}"/>
                </a:ext>
              </a:extLst>
            </p:cNvPr>
            <p:cNvSpPr/>
            <p:nvPr/>
          </p:nvSpPr>
          <p:spPr>
            <a:xfrm>
              <a:off x="214308" y="1349158"/>
              <a:ext cx="11763375" cy="5247713"/>
            </a:xfrm>
            <a:prstGeom prst="round2SameRect">
              <a:avLst>
                <a:gd name="adj1" fmla="val 368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597" y="3838601"/>
              <a:ext cx="220068" cy="22006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928" y="4208381"/>
              <a:ext cx="220068" cy="22006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386" y="5042238"/>
              <a:ext cx="220068" cy="2200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597" y="5703644"/>
              <a:ext cx="220068" cy="220068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D444B1-6080-4B76-968F-F7897C77B476}"/>
              </a:ext>
            </a:extLst>
          </p:cNvPr>
          <p:cNvGrpSpPr/>
          <p:nvPr/>
        </p:nvGrpSpPr>
        <p:grpSpPr>
          <a:xfrm>
            <a:off x="6839446" y="1898074"/>
            <a:ext cx="4710106" cy="632757"/>
            <a:chOff x="6866701" y="1707934"/>
            <a:chExt cx="4710106" cy="63275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체력</a:t>
              </a:r>
              <a:endParaRPr lang="en-US" altLang="ko-KR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77FC9D-60BB-4C6E-820D-B6422D594715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335E6B-5D9F-44BE-BA64-5D03D0DA81A2}"/>
              </a:ext>
            </a:extLst>
          </p:cNvPr>
          <p:cNvGrpSpPr/>
          <p:nvPr/>
        </p:nvGrpSpPr>
        <p:grpSpPr>
          <a:xfrm>
            <a:off x="6832180" y="3031918"/>
            <a:ext cx="3359479" cy="338554"/>
            <a:chOff x="6866701" y="2630083"/>
            <a:chExt cx="3359479" cy="3385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03A39D-0006-4E4D-8540-918B943B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2698863"/>
              <a:ext cx="220068" cy="2200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AED8BF-42C5-452A-A373-A6A56C85C7EE}"/>
                </a:ext>
              </a:extLst>
            </p:cNvPr>
            <p:cNvSpPr txBox="1"/>
            <p:nvPr/>
          </p:nvSpPr>
          <p:spPr>
            <a:xfrm>
              <a:off x="7086769" y="2630083"/>
              <a:ext cx="31394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쓴 탄환 </a:t>
              </a:r>
              <a:r>
                <a:rPr lang="en-US" altLang="ko-KR" sz="1600" dirty="0"/>
                <a:t>/ </a:t>
              </a:r>
              <a:r>
                <a:rPr lang="ko-KR" altLang="en-US" sz="1600" dirty="0"/>
                <a:t>전체 탄환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9E3243-638E-4E06-B6C0-47D824091396}"/>
              </a:ext>
            </a:extLst>
          </p:cNvPr>
          <p:cNvGrpSpPr/>
          <p:nvPr/>
        </p:nvGrpSpPr>
        <p:grpSpPr>
          <a:xfrm>
            <a:off x="6839446" y="3901427"/>
            <a:ext cx="4723251" cy="1011304"/>
            <a:chOff x="6866701" y="3090446"/>
            <a:chExt cx="4723251" cy="101130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FE340D6-0D28-4AFE-9838-9C1836F4A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3142627"/>
              <a:ext cx="220068" cy="220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5132A9-E2F9-4458-9E40-395E24E1758D}"/>
                </a:ext>
              </a:extLst>
            </p:cNvPr>
            <p:cNvSpPr txBox="1"/>
            <p:nvPr/>
          </p:nvSpPr>
          <p:spPr>
            <a:xfrm>
              <a:off x="7099914" y="3090446"/>
              <a:ext cx="239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시간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DD76-4FA0-4A5C-9799-3C9534DBC5A8}"/>
                </a:ext>
              </a:extLst>
            </p:cNvPr>
            <p:cNvSpPr txBox="1"/>
            <p:nvPr/>
          </p:nvSpPr>
          <p:spPr>
            <a:xfrm>
              <a:off x="6989880" y="3455419"/>
              <a:ext cx="4600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게임 시작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 경과 후 적이 생성되는 위치가 뜬다 </a:t>
              </a:r>
              <a:r>
                <a:rPr lang="en-US" altLang="ko-KR" sz="1200" dirty="0">
                  <a:sym typeface="Wingdings" panose="05000000000000000000" pitchFamily="2" charset="2"/>
                </a:rPr>
                <a:t>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ym typeface="Wingdings" panose="05000000000000000000" pitchFamily="2" charset="2"/>
                </a:rPr>
                <a:t>위치가 뜬 후 </a:t>
              </a:r>
              <a:r>
                <a:rPr lang="en-US" altLang="ko-KR" sz="1200" dirty="0">
                  <a:sym typeface="Wingdings" panose="05000000000000000000" pitchFamily="2" charset="2"/>
                </a:rPr>
                <a:t>1</a:t>
              </a:r>
              <a:r>
                <a:rPr lang="ko-KR" altLang="en-US" sz="1200" dirty="0">
                  <a:sym typeface="Wingdings" panose="05000000000000000000" pitchFamily="2" charset="2"/>
                </a:rPr>
                <a:t>초 뒤 적이 랜덤으로 생성</a:t>
              </a:r>
              <a:endParaRPr lang="en-US" altLang="ko-KR" sz="1200" dirty="0">
                <a:sym typeface="Wingdings" panose="05000000000000000000" pitchFamily="2" charset="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ym typeface="Wingdings" panose="05000000000000000000" pitchFamily="2" charset="2"/>
                </a:rPr>
                <a:t>빠르게 클리어할수록 점수가 높아진다</a:t>
              </a:r>
              <a:endParaRPr lang="en-US" altLang="ko-KR" sz="12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97ECBA7-0710-4D65-AB9A-7A982D94498A}"/>
              </a:ext>
            </a:extLst>
          </p:cNvPr>
          <p:cNvGrpSpPr/>
          <p:nvPr/>
        </p:nvGrpSpPr>
        <p:grpSpPr>
          <a:xfrm>
            <a:off x="6824085" y="5122551"/>
            <a:ext cx="4696961" cy="837274"/>
            <a:chOff x="6879846" y="3974182"/>
            <a:chExt cx="4696961" cy="8372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2F6965F-C0BB-481D-A9C2-5903417E2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846" y="4030721"/>
              <a:ext cx="220068" cy="2200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C22931-C3B5-4D2C-AFC0-F6F858EF10AF}"/>
                </a:ext>
              </a:extLst>
            </p:cNvPr>
            <p:cNvSpPr txBox="1"/>
            <p:nvPr/>
          </p:nvSpPr>
          <p:spPr>
            <a:xfrm>
              <a:off x="7086769" y="3974182"/>
              <a:ext cx="22734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운석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8C9CF0-AD99-4392-B869-51A267DB68AB}"/>
                </a:ext>
              </a:extLst>
            </p:cNvPr>
            <p:cNvSpPr txBox="1"/>
            <p:nvPr/>
          </p:nvSpPr>
          <p:spPr>
            <a:xfrm>
              <a:off x="6976735" y="4349791"/>
              <a:ext cx="4600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장애물로 운석으로는 움직일 수 없다</a:t>
              </a:r>
              <a:endParaRPr lang="en-US" altLang="ko-KR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엄폐물로 활용 가능하다</a:t>
              </a:r>
              <a:endParaRPr lang="en-US" altLang="ko-KR" sz="1200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1E9F5F5-5B11-4B9E-A79A-9F7533803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74" y="1419705"/>
            <a:ext cx="6244228" cy="52104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62A44B6-B2D5-40E8-BEA6-E167A89F56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93" y="1566990"/>
            <a:ext cx="220068" cy="22006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9D5B7A-BE91-45D5-A5D7-D37300024A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43" y="1634957"/>
            <a:ext cx="220068" cy="2200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908C26-69C7-47C4-90E6-3EA2082113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5" y="1966933"/>
            <a:ext cx="220068" cy="2200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CDEFA5-D29A-4CF1-991C-D6E12D8C974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76" y="2310763"/>
            <a:ext cx="220068" cy="22006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D99131B-4A3C-4F45-871D-311F73AC70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3498" y="4251854"/>
            <a:ext cx="306090" cy="3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일시정지 화면</a:t>
            </a:r>
            <a:endParaRPr lang="ko-KR" altLang="en-US" dirty="0"/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3C6788F7-731F-4752-9288-2F8E5AE4A3C0}"/>
              </a:ext>
            </a:extLst>
          </p:cNvPr>
          <p:cNvSpPr/>
          <p:nvPr/>
        </p:nvSpPr>
        <p:spPr>
          <a:xfrm>
            <a:off x="214308" y="1411151"/>
            <a:ext cx="11763375" cy="5247713"/>
          </a:xfrm>
          <a:prstGeom prst="round2SameRect">
            <a:avLst>
              <a:gd name="adj1" fmla="val 368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D444B1-6080-4B76-968F-F7897C77B476}"/>
              </a:ext>
            </a:extLst>
          </p:cNvPr>
          <p:cNvGrpSpPr/>
          <p:nvPr/>
        </p:nvGrpSpPr>
        <p:grpSpPr>
          <a:xfrm>
            <a:off x="6852591" y="2836209"/>
            <a:ext cx="4710106" cy="632757"/>
            <a:chOff x="6866701" y="1707934"/>
            <a:chExt cx="4710106" cy="632757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돌아가기</a:t>
              </a:r>
              <a:endParaRPr lang="en-US" altLang="ko-KR" sz="1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77FC9D-60BB-4C6E-820D-B6422D594715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일시정지를 풀고 다시 게임으로 돌아간다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9E3243-638E-4E06-B6C0-47D824091396}"/>
              </a:ext>
            </a:extLst>
          </p:cNvPr>
          <p:cNvGrpSpPr/>
          <p:nvPr/>
        </p:nvGrpSpPr>
        <p:grpSpPr>
          <a:xfrm>
            <a:off x="6852591" y="4896486"/>
            <a:ext cx="4723251" cy="641972"/>
            <a:chOff x="6866701" y="3090446"/>
            <a:chExt cx="4723251" cy="6419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FE340D6-0D28-4AFE-9838-9C1836F4A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3142627"/>
              <a:ext cx="220068" cy="22006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5132A9-E2F9-4458-9E40-395E24E1758D}"/>
                </a:ext>
              </a:extLst>
            </p:cNvPr>
            <p:cNvSpPr txBox="1"/>
            <p:nvPr/>
          </p:nvSpPr>
          <p:spPr>
            <a:xfrm>
              <a:off x="7099914" y="3090446"/>
              <a:ext cx="23992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게임종료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DD76-4FA0-4A5C-9799-3C9534DBC5A8}"/>
                </a:ext>
              </a:extLst>
            </p:cNvPr>
            <p:cNvSpPr txBox="1"/>
            <p:nvPr/>
          </p:nvSpPr>
          <p:spPr>
            <a:xfrm>
              <a:off x="6989880" y="3455419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게임을 종료한다</a:t>
              </a:r>
              <a:endParaRPr lang="en-US" altLang="ko-KR" sz="120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AF4F634-EE1B-4D59-9F21-5ED5365CA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5" y="1411151"/>
            <a:ext cx="6290964" cy="524771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49C68B-C4B9-45AC-B775-B6233E0567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99" y="3324054"/>
            <a:ext cx="220068" cy="22006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708D932-34CF-4047-B5EF-F5EA027781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11" y="3924973"/>
            <a:ext cx="220068" cy="22006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5F761C4-005E-444A-A412-34DCAE65B3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4" y="4451018"/>
            <a:ext cx="220068" cy="220068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C39CC32-A458-42BD-BD6E-165F65AAFA91}"/>
              </a:ext>
            </a:extLst>
          </p:cNvPr>
          <p:cNvGrpSpPr/>
          <p:nvPr/>
        </p:nvGrpSpPr>
        <p:grpSpPr>
          <a:xfrm>
            <a:off x="6852591" y="3795523"/>
            <a:ext cx="4710106" cy="632757"/>
            <a:chOff x="6866701" y="1707934"/>
            <a:chExt cx="4710106" cy="632757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A068865-0866-484C-A4A7-5EF479D0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701" y="1775779"/>
              <a:ext cx="220068" cy="2200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C6391D-D33D-48AB-B723-81EA1C208293}"/>
                </a:ext>
              </a:extLst>
            </p:cNvPr>
            <p:cNvSpPr txBox="1"/>
            <p:nvPr/>
          </p:nvSpPr>
          <p:spPr>
            <a:xfrm>
              <a:off x="7086769" y="1707934"/>
              <a:ext cx="3370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다시하기</a:t>
              </a:r>
              <a:endParaRPr lang="en-US" altLang="ko-KR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CFBAFC-62E2-43E4-BB71-472E0F269C57}"/>
                </a:ext>
              </a:extLst>
            </p:cNvPr>
            <p:cNvSpPr txBox="1"/>
            <p:nvPr/>
          </p:nvSpPr>
          <p:spPr>
            <a:xfrm>
              <a:off x="6976735" y="2063692"/>
              <a:ext cx="4600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/>
                <a:t>체력과 탄환 시간이 초기화되고 게임을 다시 시작한다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C5EE3A5-8BE2-46A2-9B04-9FA386BD9337}"/>
              </a:ext>
            </a:extLst>
          </p:cNvPr>
          <p:cNvSpPr txBox="1"/>
          <p:nvPr/>
        </p:nvSpPr>
        <p:spPr>
          <a:xfrm>
            <a:off x="7072659" y="1748118"/>
            <a:ext cx="406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ESC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키를 누를 시 일시정지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59CB97A-D149-437C-9615-E5C2C816CC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55" y="3863368"/>
            <a:ext cx="220068" cy="2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3C6788F7-731F-4752-9288-2F8E5AE4A3C0}"/>
              </a:ext>
            </a:extLst>
          </p:cNvPr>
          <p:cNvSpPr/>
          <p:nvPr/>
        </p:nvSpPr>
        <p:spPr>
          <a:xfrm>
            <a:off x="214310" y="1372147"/>
            <a:ext cx="11763375" cy="5247713"/>
          </a:xfrm>
          <a:prstGeom prst="round2SameRect">
            <a:avLst>
              <a:gd name="adj1" fmla="val 368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BD6460-22F9-418C-A72D-05009D498E3C}"/>
              </a:ext>
            </a:extLst>
          </p:cNvPr>
          <p:cNvCxnSpPr>
            <a:cxnSpLocks/>
          </p:cNvCxnSpPr>
          <p:nvPr/>
        </p:nvCxnSpPr>
        <p:spPr>
          <a:xfrm>
            <a:off x="-178590" y="648741"/>
            <a:ext cx="12549179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5D9B1-0E21-4ED8-911E-B8B88C08FD06}"/>
              </a:ext>
            </a:extLst>
          </p:cNvPr>
          <p:cNvSpPr/>
          <p:nvPr/>
        </p:nvSpPr>
        <p:spPr>
          <a:xfrm>
            <a:off x="3850477" y="370756"/>
            <a:ext cx="4491039" cy="514350"/>
          </a:xfrm>
          <a:prstGeom prst="rect">
            <a:avLst/>
          </a:prstGeom>
          <a:solidFill>
            <a:srgbClr val="F4EAE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8F9A6-1F87-4DD8-9C6B-14C8D88E1602}"/>
              </a:ext>
            </a:extLst>
          </p:cNvPr>
          <p:cNvSpPr txBox="1"/>
          <p:nvPr/>
        </p:nvSpPr>
        <p:spPr>
          <a:xfrm>
            <a:off x="4673299" y="443265"/>
            <a:ext cx="256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승리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패배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5ADC7-9DD2-406B-93D8-C092B6E24875}"/>
              </a:ext>
            </a:extLst>
          </p:cNvPr>
          <p:cNvSpPr txBox="1"/>
          <p:nvPr/>
        </p:nvSpPr>
        <p:spPr>
          <a:xfrm>
            <a:off x="2975291" y="5551235"/>
            <a:ext cx="6241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다시하기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게임을 다시 시작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종료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종료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81478-6EAC-49F4-93D9-D709899F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1" y="1487423"/>
            <a:ext cx="5541286" cy="3730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B8B023-E8E5-46EE-8A83-DA6FD0583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06" y="1459006"/>
            <a:ext cx="5402325" cy="37592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6BD6B6-1D5F-4C25-83D0-C812640BCBC4}"/>
              </a:ext>
            </a:extLst>
          </p:cNvPr>
          <p:cNvSpPr txBox="1"/>
          <p:nvPr/>
        </p:nvSpPr>
        <p:spPr>
          <a:xfrm>
            <a:off x="2693759" y="5276240"/>
            <a:ext cx="1618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승리화면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EC355F-6774-4E79-B291-7B868A2034CF}"/>
              </a:ext>
            </a:extLst>
          </p:cNvPr>
          <p:cNvSpPr txBox="1"/>
          <p:nvPr/>
        </p:nvSpPr>
        <p:spPr>
          <a:xfrm>
            <a:off x="8619565" y="5276240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패배화면</a:t>
            </a:r>
          </a:p>
        </p:txBody>
      </p:sp>
    </p:spTree>
    <p:extLst>
      <p:ext uri="{BB962C8B-B14F-4D97-AF65-F5344CB8AC3E}">
        <p14:creationId xmlns:p14="http://schemas.microsoft.com/office/powerpoint/2010/main" val="63954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>
            <a:extLst>
              <a:ext uri="{FF2B5EF4-FFF2-40B4-BE49-F238E27FC236}">
                <a16:creationId xmlns:a16="http://schemas.microsoft.com/office/drawing/2014/main" id="{256F7EF2-4652-48F0-B637-5583B0D42368}"/>
              </a:ext>
            </a:extLst>
          </p:cNvPr>
          <p:cNvSpPr/>
          <p:nvPr/>
        </p:nvSpPr>
        <p:spPr>
          <a:xfrm>
            <a:off x="4119785" y="1368938"/>
            <a:ext cx="3952429" cy="3917438"/>
          </a:xfrm>
          <a:prstGeom prst="diamond">
            <a:avLst/>
          </a:prstGeom>
          <a:solidFill>
            <a:srgbClr val="FADAD8">
              <a:alpha val="7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E172ED3-C2E8-4C40-AA5B-5FC1B20FB783}"/>
              </a:ext>
            </a:extLst>
          </p:cNvPr>
          <p:cNvSpPr/>
          <p:nvPr/>
        </p:nvSpPr>
        <p:spPr>
          <a:xfrm rot="1300671">
            <a:off x="4224737" y="1402361"/>
            <a:ext cx="3894927" cy="4053276"/>
          </a:xfrm>
          <a:prstGeom prst="diamond">
            <a:avLst/>
          </a:prstGeom>
          <a:solidFill>
            <a:srgbClr val="FADAD8">
              <a:alpha val="4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F6833-7222-4D26-B648-27EBD3AFF3D9}"/>
              </a:ext>
            </a:extLst>
          </p:cNvPr>
          <p:cNvSpPr txBox="1"/>
          <p:nvPr/>
        </p:nvSpPr>
        <p:spPr>
          <a:xfrm>
            <a:off x="5039171" y="2576122"/>
            <a:ext cx="2266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Thank </a:t>
            </a:r>
          </a:p>
          <a:p>
            <a:pPr algn="dist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한강 장체EB" panose="02020603020101020101" pitchFamily="18" charset="-127"/>
                <a:ea typeface="서울한강 장체EB" panose="02020603020101020101" pitchFamily="18" charset="-127"/>
              </a:rPr>
              <a:t>you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서울한강 장체EB" panose="02020603020101020101" pitchFamily="18" charset="-127"/>
              <a:ea typeface="서울한강 장체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9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233</Words>
  <Application>Microsoft Office PowerPoint</Application>
  <PresentationFormat>와이드스크린</PresentationFormat>
  <Paragraphs>66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서울한강 장체B</vt:lpstr>
      <vt:lpstr>서울한강 장체EB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조예림</dc:creator>
  <cp:lastModifiedBy>최승표</cp:lastModifiedBy>
  <cp:revision>24</cp:revision>
  <dcterms:created xsi:type="dcterms:W3CDTF">2018-03-30T09:07:07Z</dcterms:created>
  <dcterms:modified xsi:type="dcterms:W3CDTF">2018-11-02T12:59:54Z</dcterms:modified>
</cp:coreProperties>
</file>